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45D7-B306-4473-B03A-A2B72387336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0412-97C6-4740-8C78-9FBC145C7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45D7-B306-4473-B03A-A2B72387336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0412-97C6-4740-8C78-9FBC145C7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45D7-B306-4473-B03A-A2B72387336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0412-97C6-4740-8C78-9FBC145C7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45D7-B306-4473-B03A-A2B72387336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0412-97C6-4740-8C78-9FBC145C7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45D7-B306-4473-B03A-A2B72387336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0412-97C6-4740-8C78-9FBC145C7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45D7-B306-4473-B03A-A2B72387336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0412-97C6-4740-8C78-9FBC145C7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45D7-B306-4473-B03A-A2B72387336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0412-97C6-4740-8C78-9FBC145C7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45D7-B306-4473-B03A-A2B72387336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0412-97C6-4740-8C78-9FBC145C7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45D7-B306-4473-B03A-A2B72387336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0412-97C6-4740-8C78-9FBC145C7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45D7-B306-4473-B03A-A2B72387336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0412-97C6-4740-8C78-9FBC145C7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45D7-B306-4473-B03A-A2B72387336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0412-97C6-4740-8C78-9FBC145C7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145D7-B306-4473-B03A-A2B72387336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A0412-97C6-4740-8C78-9FBC145C7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1</cp:revision>
  <dcterms:created xsi:type="dcterms:W3CDTF">2019-03-08T09:37:45Z</dcterms:created>
  <dcterms:modified xsi:type="dcterms:W3CDTF">2020-02-18T06:18:03Z</dcterms:modified>
</cp:coreProperties>
</file>